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79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90542\Desktop\DATA\Expansile Nanofibers\fiber diameters\fiber diameters 4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860"/>
            <a:ext cx="4032000" cy="339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000" y="3467258"/>
            <a:ext cx="4032000" cy="3403121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4032000" cy="3403118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7258"/>
            <a:ext cx="4032000" cy="3403121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0" y="-38277"/>
            <a:ext cx="539552" cy="52322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A)</a:t>
            </a:r>
            <a:endParaRPr lang="en-US" sz="2800" b="1" dirty="0"/>
          </a:p>
        </p:txBody>
      </p:sp>
      <p:sp>
        <p:nvSpPr>
          <p:cNvPr id="3" name="Dikdörtgen 2"/>
          <p:cNvSpPr/>
          <p:nvPr/>
        </p:nvSpPr>
        <p:spPr>
          <a:xfrm>
            <a:off x="4422234" y="0"/>
            <a:ext cx="480060" cy="260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etin kutusu 11"/>
          <p:cNvSpPr txBox="1"/>
          <p:nvPr/>
        </p:nvSpPr>
        <p:spPr>
          <a:xfrm>
            <a:off x="0" y="3403120"/>
            <a:ext cx="539552" cy="52322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/>
              <a:t>C</a:t>
            </a:r>
            <a:r>
              <a:rPr lang="tr-TR" sz="2800" b="1" dirty="0" smtClean="0"/>
              <a:t>)</a:t>
            </a:r>
            <a:endParaRPr lang="en-US" sz="28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032000" y="-38277"/>
            <a:ext cx="539552" cy="52322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B)</a:t>
            </a:r>
            <a:endParaRPr lang="en-US" sz="28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152458" y="3435018"/>
            <a:ext cx="539552" cy="52322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D)</a:t>
            </a:r>
            <a:endParaRPr lang="en-US" sz="2800" b="1" dirty="0"/>
          </a:p>
        </p:txBody>
      </p:sp>
      <p:sp>
        <p:nvSpPr>
          <p:cNvPr id="14" name="Dikdörtgen 13"/>
          <p:cNvSpPr/>
          <p:nvPr/>
        </p:nvSpPr>
        <p:spPr>
          <a:xfrm>
            <a:off x="4406400" y="-10800"/>
            <a:ext cx="120020" cy="120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kdörtgen 14"/>
          <p:cNvSpPr/>
          <p:nvPr/>
        </p:nvSpPr>
        <p:spPr>
          <a:xfrm>
            <a:off x="4574634" y="130323"/>
            <a:ext cx="240030" cy="282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3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8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23</cp:revision>
  <dcterms:created xsi:type="dcterms:W3CDTF">2019-09-18T11:29:45Z</dcterms:created>
  <dcterms:modified xsi:type="dcterms:W3CDTF">2022-01-25T08:43:31Z</dcterms:modified>
</cp:coreProperties>
</file>